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1" d="100"/>
          <a:sy n="51" d="100"/>
        </p:scale>
        <p:origin x="40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Free Technology Tools for Volunteer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269263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Paul Valdez and Katherine Bowser</a:t>
            </a:r>
          </a:p>
          <a:p>
            <a:r>
              <a:rPr lang="en-US" dirty="0" smtClean="0"/>
              <a:t>Bowling Green State University</a:t>
            </a:r>
          </a:p>
          <a:p>
            <a:r>
              <a:rPr lang="en-US" dirty="0" smtClean="0"/>
              <a:t>Office of Service-Learning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January 22,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770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MailChimp</a:t>
            </a:r>
          </a:p>
          <a:p>
            <a:r>
              <a:rPr lang="en-US" dirty="0" smtClean="0"/>
              <a:t>Additional Online Tools</a:t>
            </a:r>
          </a:p>
          <a:p>
            <a:r>
              <a:rPr lang="en-US" dirty="0" smtClean="0"/>
              <a:t>Resources</a:t>
            </a:r>
          </a:p>
          <a:p>
            <a:r>
              <a:rPr lang="en-US" dirty="0" smtClean="0"/>
              <a:t>Networking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637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MailChimp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165959"/>
            <a:ext cx="10018713" cy="407200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Free online service</a:t>
            </a:r>
          </a:p>
          <a:p>
            <a:r>
              <a:rPr lang="en-US" dirty="0" smtClean="0"/>
              <a:t>“Send Better Email”</a:t>
            </a:r>
          </a:p>
          <a:p>
            <a:r>
              <a:rPr lang="en-US" dirty="0" smtClean="0"/>
              <a:t>Dynamic</a:t>
            </a:r>
          </a:p>
          <a:p>
            <a:r>
              <a:rPr lang="en-US" dirty="0" smtClean="0"/>
              <a:t>User-Friendly</a:t>
            </a:r>
          </a:p>
          <a:p>
            <a:r>
              <a:rPr lang="en-US" dirty="0" smtClean="0"/>
              <a:t>Responsive Design (smart phone friendly)</a:t>
            </a:r>
          </a:p>
          <a:p>
            <a:r>
              <a:rPr lang="en-US" dirty="0" smtClean="0"/>
              <a:t>Customizable and connected</a:t>
            </a:r>
          </a:p>
          <a:p>
            <a:r>
              <a:rPr lang="en-US" dirty="0" smtClean="0"/>
              <a:t>Analytics</a:t>
            </a:r>
          </a:p>
          <a:p>
            <a:r>
              <a:rPr lang="en-US" dirty="0" smtClean="0"/>
              <a:t>Support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886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MailChimp Features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</a:p>
          <a:p>
            <a:r>
              <a:rPr lang="en-US" dirty="0" smtClean="0"/>
              <a:t>Navigation Bar</a:t>
            </a:r>
          </a:p>
          <a:p>
            <a:r>
              <a:rPr lang="en-US" dirty="0" smtClean="0"/>
              <a:t>Lists</a:t>
            </a:r>
          </a:p>
          <a:p>
            <a:r>
              <a:rPr lang="en-US" dirty="0" smtClean="0"/>
              <a:t>Campaigns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027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Lists – Segments and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946743"/>
          </a:xfrm>
        </p:spPr>
        <p:txBody>
          <a:bodyPr/>
          <a:lstStyle/>
          <a:p>
            <a:pPr marL="285750" lvl="2"/>
            <a:r>
              <a:rPr lang="en-US" sz="2400" dirty="0"/>
              <a:t>Segments: Segments allow you to speak more directly to a specific set of subscribers in your list, which can help campaigns feel more like a conversation than an email blast. For example, you can create segments based on when someone joined your list, where they signed up, or which subscribers opened your last email</a:t>
            </a:r>
            <a:r>
              <a:rPr lang="en-US" sz="2400" dirty="0" smtClean="0"/>
              <a:t>.</a:t>
            </a:r>
          </a:p>
          <a:p>
            <a:pPr marL="0" lvl="2" indent="0">
              <a:buNone/>
            </a:pPr>
            <a:endParaRPr lang="en-US" sz="2400" dirty="0"/>
          </a:p>
          <a:p>
            <a:pPr marL="285750" lvl="2"/>
            <a:r>
              <a:rPr lang="en-US" sz="2400" dirty="0"/>
              <a:t>Groups: Groups are useful in letting subscribers choose interests or preferences. </a:t>
            </a:r>
            <a:r>
              <a:rPr lang="en-US" sz="2400" dirty="0" smtClean="0"/>
              <a:t>For example, do you have volunteer site leaders versus general volunteers.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833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Deciding on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Do I need to categorize my subscribers in any way, like how often they’d like to be emailed?</a:t>
            </a:r>
          </a:p>
          <a:p>
            <a:r>
              <a:rPr lang="en-US" dirty="0"/>
              <a:t>Do I have different audiences I want to cater to, like country music fans or rock music fans?</a:t>
            </a:r>
          </a:p>
          <a:p>
            <a:r>
              <a:rPr lang="en-US" dirty="0"/>
              <a:t>Do I want to engage specific sections of subscribers on my list based on their likes?</a:t>
            </a:r>
          </a:p>
          <a:p>
            <a:r>
              <a:rPr lang="en-US" dirty="0"/>
              <a:t>Do I have the time and resources to create tailored content based on subscriber interests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570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Docs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Editing</a:t>
            </a:r>
          </a:p>
          <a:p>
            <a:r>
              <a:rPr lang="en-US" dirty="0" smtClean="0"/>
              <a:t>Sharing resources (volunteer list, schedule of events)</a:t>
            </a:r>
          </a:p>
          <a:p>
            <a:r>
              <a:rPr lang="en-US" dirty="0" smtClean="0"/>
              <a:t>Connected (Facebook, Twitter,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829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helpful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Center for Nonprofit Resources</a:t>
            </a:r>
          </a:p>
          <a:p>
            <a:r>
              <a:rPr lang="en-US" dirty="0" smtClean="0"/>
              <a:t>Area campuses (volunteers, interns, service-learning classes)</a:t>
            </a:r>
          </a:p>
          <a:p>
            <a:r>
              <a:rPr lang="en-US" dirty="0" smtClean="0"/>
              <a:t>United Way of Greater Toledo</a:t>
            </a:r>
            <a:endParaRPr lang="en-US" dirty="0"/>
          </a:p>
          <a:p>
            <a:r>
              <a:rPr lang="en-US" dirty="0" err="1" smtClean="0"/>
              <a:t>HandsOn</a:t>
            </a:r>
            <a:r>
              <a:rPr lang="en-US" dirty="0" smtClean="0"/>
              <a:t> Network</a:t>
            </a:r>
          </a:p>
        </p:txBody>
      </p:sp>
    </p:spTree>
    <p:extLst>
      <p:ext uri="{BB962C8B-B14F-4D97-AF65-F5344CB8AC3E}">
        <p14:creationId xmlns:p14="http://schemas.microsoft.com/office/powerpoint/2010/main" val="2645264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 up into groups by size of the group of volunteers you manage</a:t>
            </a:r>
          </a:p>
          <a:p>
            <a:pPr lvl="1"/>
            <a:r>
              <a:rPr lang="en-US" dirty="0" smtClean="0"/>
              <a:t>Less than 100 volunteers</a:t>
            </a:r>
          </a:p>
          <a:p>
            <a:pPr lvl="1"/>
            <a:r>
              <a:rPr lang="en-US" dirty="0" smtClean="0"/>
              <a:t>100 to 500 volunteers</a:t>
            </a:r>
          </a:p>
          <a:p>
            <a:pPr lvl="1"/>
            <a:r>
              <a:rPr lang="en-US" dirty="0" smtClean="0"/>
              <a:t>More than 500 volunteers</a:t>
            </a:r>
          </a:p>
          <a:p>
            <a:r>
              <a:rPr lang="en-US" dirty="0" smtClean="0"/>
              <a:t>Small groups share out to the large group</a:t>
            </a:r>
          </a:p>
        </p:txBody>
      </p:sp>
    </p:spTree>
    <p:extLst>
      <p:ext uri="{BB962C8B-B14F-4D97-AF65-F5344CB8AC3E}">
        <p14:creationId xmlns:p14="http://schemas.microsoft.com/office/powerpoint/2010/main" val="12571380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51</TotalTime>
  <Words>315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Corbel</vt:lpstr>
      <vt:lpstr>Parallax</vt:lpstr>
      <vt:lpstr>Free Technology Tools for Volunteer Management</vt:lpstr>
      <vt:lpstr>Presentation Outline</vt:lpstr>
      <vt:lpstr>MailChimp</vt:lpstr>
      <vt:lpstr>MailChimp Features Review</vt:lpstr>
      <vt:lpstr>Lists – Segments and Groups</vt:lpstr>
      <vt:lpstr>Deciding on Groups</vt:lpstr>
      <vt:lpstr>Google Docs Benefits</vt:lpstr>
      <vt:lpstr>Other helpful Resources</vt:lpstr>
      <vt:lpstr>What do you use?</vt:lpstr>
    </vt:vector>
  </TitlesOfParts>
  <Company>Bowling Green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Technology Tools for Volunteer Management</dc:title>
  <dc:creator>Paul A Valdez</dc:creator>
  <cp:lastModifiedBy>Paul A Valdez</cp:lastModifiedBy>
  <cp:revision>5</cp:revision>
  <dcterms:created xsi:type="dcterms:W3CDTF">2015-01-22T15:01:57Z</dcterms:created>
  <dcterms:modified xsi:type="dcterms:W3CDTF">2015-01-22T15:52:59Z</dcterms:modified>
</cp:coreProperties>
</file>